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7F02BE3-E6C2-4A27-B2C1-4617F3806B89}">
  <a:tblStyle styleId="{A7F02BE3-E6C2-4A27-B2C1-4617F3806B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c294164e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c294164e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training curve is shown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 basic VQA as baseline and evaluate its accuracy using resnet18, 34 and 50 as feature extractor.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generative VQA uses resnet18 to understand image and is shown in blue curve.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can see from the curve, our generative model achieves an accuracy of 64% on validation set, which is 5% higher than basic vqa using the same resnet18.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achieves best accuracy among all the variants of basic vqa.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50e1d528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50e1d528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further calculate the parameter size of each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half of the parameters, the Gen-VQA obtains higher accuracy with the resnet50 equipped basic VQA.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shows the power of our generative VQA on augmenting the datasets and improving model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can see from the table, although our model has smallest size, we achieve the best accuracy compared to all 3 baselines.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c50e1d528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c50e1d528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the failure case of our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these two cases, the reconstruction fails to synthesize the soccer ball so that the answer to question “what kind of ball is there?” is incorrect.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c4d26755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c4d26755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limitations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variation on synthetic images are not enough.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model is restricted to abstract scene and not including open-form questions.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model can improve on these aspect.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c4d26755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c4d26755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open sourced our code on github.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work we design and implement a generative model for visual question answering, which generates </a:t>
            </a:r>
            <a:r>
              <a:rPr lang="en"/>
              <a:t>realistic</a:t>
            </a:r>
            <a:r>
              <a:rPr lang="en"/>
              <a:t> training images and can improve accuracy of the VQA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that, we are open to questions.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c47c08a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c47c08a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c47c08a7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c47c08a7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c50e1d52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c50e1d52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scope of our model/approach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contains 2 major components.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generator generates synthetic image with the same VQA answer as the real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discriminator performs VQA task on both real image and synthetic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way, the generator can be treated as a data augmentation method for the VQA module to create more VQA data out of the current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generate the same answer as the real image, the generator takes both the VQA question and answer as the input.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 and answer are first casted into embedding vectors and then concatenated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concatenated embedding then goes through a LSTM and FC module to generate the language feature.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gaussian noise vector is concatenated with the language feature and fed into the image generator.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way the question and answer constraint the generator’s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generator has a resnet inspired architecture.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chain multiple resnet blocks together and insert upsample layer between blocks.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 of the generator is a 224x224 abstract scene of the VQA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discriminator is effectively a basic VQA module with resnet18 and LSTM to understand the input image and question respectively.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both the real and synthetic image to train the VQA module.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50e1d52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50e1d52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scope of our model/approach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first look at the generated images by our model.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50e1d52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c50e1d52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scope of our model/approach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4d2675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4d2675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is VQA task?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AI task that combines Computer Vision (CV), Natural Language Processing (NLP) and Knowledge Representation Reasoning (KR) in 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 example of VQA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question “is this a color photo”, and an image, the machine are expected to yield answer such as yes or no.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c50e1d528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c50e1d52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scope of our model/approach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c50e1d528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c50e1d528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scope of our model/approach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50e1d528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50e1d52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scope of our model/approach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c50e1d528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c50e1d528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scope of our model/approach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50e1d528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50e1d528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making sure the image generator works, we train the whole Gen-VQA model 30 epochs on amazon AWS.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c47c08a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c47c08a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47c08a7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c47c08a7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c50e1d528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c50e1d52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first visualize the generated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top is the synthetic image and bottom is the real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synthetic image preserves most of the information from real images with perturbation on color and shape of objects.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making sure the image generator works, we show the accuracy results of Gen-VQA model after 30 epochs of training.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c294164e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c294164e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otivation改成两点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scarce datasets (issues of VQA task)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generative model good </a:t>
            </a:r>
            <a:r>
              <a:rPr lang="en"/>
              <a:t>performance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4d2675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4d2675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c294164e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c294164e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look at the basic VQA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VGGnet is huge, even though there is network has large </a:t>
            </a:r>
            <a:r>
              <a:rPr lang="en"/>
              <a:t>capacity, no enough data to train, and low accuracy (only about 50%~)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294164e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c294164e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co-attention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basic VQA, still suffer from data </a:t>
            </a:r>
            <a:r>
              <a:rPr lang="en"/>
              <a:t>scarcity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c07baeb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c07baeb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overcome Data shortage in VQA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found that GANs is an ideal platform for text-to-image </a:t>
            </a:r>
            <a:r>
              <a:rPr lang="en"/>
              <a:t>generation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a text-to-image GANs will takes a language </a:t>
            </a:r>
            <a:r>
              <a:rPr lang="en"/>
              <a:t>description of flower as input, and output a flower image that corresponds to the description.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inspired by this network, we </a:t>
            </a:r>
            <a:r>
              <a:rPr lang="en"/>
              <a:t>integrated</a:t>
            </a:r>
            <a:r>
              <a:rPr lang="en"/>
              <a:t> the generator module in our </a:t>
            </a:r>
            <a:r>
              <a:rPr lang="en"/>
              <a:t>architecture, use question-and-answer pairs to generate an image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50e1d52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50e1d52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scope of our model/approach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GANs, o</a:t>
            </a:r>
            <a:r>
              <a:rPr lang="en"/>
              <a:t>ur model contains 2 major components, the generator and the discriminator.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generator generates synthetic image with the same VQA answer as the real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feed the gaussian noise, question-answer features extracted from LSTM and low-dimensional real image features extracted from pretrained resnet18 to the generator to synthesize high-resolution image for the VQA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generator architecture is inspired by resnet, where upsample layers are inserted between resnet blocks instead of downsample 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discriminator performs VQA task on both real image and synthetic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similar to the basic VQA model where resnet18 is used to extract image features and LSTM extracts question features.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way, the generator can be treated as a data augmentation method for the VQA module to create more VQA data out of the current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c4d26755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c4d26755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first visualize the generated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top is the synthetic image and bottom is the real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synthetic image preserves most of the information from real images with </a:t>
            </a:r>
            <a:r>
              <a:rPr lang="en"/>
              <a:t>perturbation</a:t>
            </a:r>
            <a:r>
              <a:rPr lang="en"/>
              <a:t> such as colors and shapes.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making sure the image generator works, we show the accuracy results of Gen-VQA model after 30 epochs of training.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Yang-YiFan/vqa-ga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visualqa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7511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Gen-VQA: Generative Visual Question Answering with Abstract Scenes</a:t>
            </a:r>
            <a:endParaRPr sz="4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60952" y="36928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Yifan Yang,  Zhen Guo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00400"/>
            <a:ext cx="646717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155" name="Google Shape;155;p23"/>
          <p:cNvGraphicFramePr/>
          <p:nvPr/>
        </p:nvGraphicFramePr>
        <p:xfrm>
          <a:off x="729450" y="215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{A7F02BE3-E6C2-4A27-B2C1-4617F3806B89}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resnet18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resnet34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resnet50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Ours resnet18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11.7M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21.8M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25.6M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11.7M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63.8%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64.0%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Works 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7736960" cy="24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Works</a:t>
            </a:r>
            <a:r>
              <a:rPr lang="en"/>
              <a:t> 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Variation on synthetic images are  not enough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Restricted to abstract scene.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including open-form questions.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https://github.com/Yang-YiFan/vqa-gan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Information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493" y="1900699"/>
            <a:ext cx="5537008" cy="28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7405025" y="4119450"/>
            <a:ext cx="1368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resnet model collapse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727650" y="54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80160"/>
            <a:ext cx="7637423" cy="3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727650" y="54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Images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49150"/>
            <a:ext cx="6561324" cy="345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727650" y="54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80160"/>
            <a:ext cx="7637423" cy="3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037550" y="2187775"/>
            <a:ext cx="7072500" cy="21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 for Visual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Q for </a:t>
            </a:r>
            <a:r>
              <a:rPr lang="en" sz="1400"/>
              <a:t>Question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A for Answering</a:t>
            </a:r>
            <a:endParaRPr sz="1400"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50857" l="0" r="0" t="0"/>
          <a:stretch/>
        </p:blipFill>
        <p:spPr>
          <a:xfrm>
            <a:off x="3204500" y="1989475"/>
            <a:ext cx="5494600" cy="2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394425" y="4489300"/>
            <a:ext cx="2916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VQA v2 example datasets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727650" y="54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Images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98530"/>
            <a:ext cx="6413924" cy="33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727650" y="54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" y="1280160"/>
            <a:ext cx="7637423" cy="3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727650" y="54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Images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87700"/>
            <a:ext cx="6433751" cy="338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727650" y="54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" y="1280160"/>
            <a:ext cx="7637423" cy="3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727650" y="598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Images</a:t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70950"/>
            <a:ext cx="6573425" cy="34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0" y="1398512"/>
            <a:ext cx="4455234" cy="23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225" y="2373325"/>
            <a:ext cx="4455224" cy="234647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1147450" y="3687975"/>
            <a:ext cx="21309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only with question-and-answer pair embedding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6343075" y="2159450"/>
            <a:ext cx="1339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remove Tanh Layer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450" y="1403175"/>
            <a:ext cx="6383102" cy="33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/>
        </p:nvSpPr>
        <p:spPr>
          <a:xfrm>
            <a:off x="7832625" y="3955500"/>
            <a:ext cx="1161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last layer + second last layer features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727650" y="598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Images</a:t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70950"/>
            <a:ext cx="6573425" cy="34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06250"/>
            <a:ext cx="4648200" cy="25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Multimodal task is challenging.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Datasets for VQA are scarce, takes a lots of human effort to produce.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 VQA model heavily rely on human labeled datasets.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Unsatisfactory accuracy.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650" y="1672700"/>
            <a:ext cx="3461551" cy="246415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7413000" y="4288950"/>
            <a:ext cx="1426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https://visualqa.org/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Solution?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1903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Generating more VQA data for training on the fly!</a:t>
            </a:r>
            <a:endParaRPr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212" y="1963150"/>
            <a:ext cx="6296124" cy="247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5805100" y="4180175"/>
            <a:ext cx="3193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Basic VQA: VGGNet + LSTM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Antol, Stanislaw, et al. "Vqa: Visual question answering." Proceedings of the IEEE international conference on computer vision. 2015.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25" y="1483500"/>
            <a:ext cx="8074549" cy="2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4904525" y="4253975"/>
            <a:ext cx="331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Deep Co-Attention Networks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Yu, Zhou, et al. "Deep Modular Co-Attention Networks for Visual Question Answering." Proceedings of the IEEE Conference on Computer Vision and Pattern Recognition. 2019.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25" y="1942150"/>
            <a:ext cx="7942349" cy="22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5037850" y="4138250"/>
            <a:ext cx="2885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Text to Image GANs (Generator module)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Reed, Scott, et al. "Generative adversarial text to image synthesis." arXiv preprint arXiv:1605.05396 (2016).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779925" y="1274575"/>
            <a:ext cx="6207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How to Overcome Data shortage?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7650" y="547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Gen-VQA Architecture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50" y="1336950"/>
            <a:ext cx="7464024" cy="36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7650" y="598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Images</a:t>
            </a:r>
            <a:endParaRPr/>
          </a:p>
        </p:txBody>
      </p:sp>
      <p:grpSp>
        <p:nvGrpSpPr>
          <p:cNvPr id="141" name="Google Shape;141;p21"/>
          <p:cNvGrpSpPr/>
          <p:nvPr/>
        </p:nvGrpSpPr>
        <p:grpSpPr>
          <a:xfrm>
            <a:off x="829528" y="1388251"/>
            <a:ext cx="6670547" cy="3420024"/>
            <a:chOff x="-93225" y="126925"/>
            <a:chExt cx="9143999" cy="4688175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3225" y="126925"/>
              <a:ext cx="9143999" cy="22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3225" y="2529100"/>
              <a:ext cx="9143999" cy="228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